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7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FBE1-5C3A-4E08-A38E-E640A288B0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DB92-8389-4796-AB17-DFED04F7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Ladder stitch or </a:t>
            </a:r>
            <a:r>
              <a:rPr lang="en-US" dirty="0"/>
              <a:t>S</a:t>
            </a:r>
            <a:r>
              <a:rPr lang="en-US" dirty="0" smtClean="0"/>
              <a:t>lip Stitch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52399"/>
            <a:ext cx="8907266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3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" y="34636"/>
            <a:ext cx="9169513" cy="667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2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9" y="131618"/>
            <a:ext cx="879816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56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8991600" cy="625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9" y="207818"/>
            <a:ext cx="8994071" cy="628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609600"/>
            <a:ext cx="9527607" cy="63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18120" cy="636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6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5" y="214745"/>
            <a:ext cx="851566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5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Ladder stitch or Slip Stitch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Ladder stitch or Slip Stitch</dc:title>
  <dc:creator>Tanya Epting</dc:creator>
  <cp:lastModifiedBy>Tanya Epting</cp:lastModifiedBy>
  <cp:revision>2</cp:revision>
  <dcterms:created xsi:type="dcterms:W3CDTF">2016-09-08T20:53:41Z</dcterms:created>
  <dcterms:modified xsi:type="dcterms:W3CDTF">2016-09-08T21:03:59Z</dcterms:modified>
</cp:coreProperties>
</file>