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71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0B83C9B-2A65-45EB-B50F-78665496CD6C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E73C70B-5905-47F9-AE8F-D16175B371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3C9B-2A65-45EB-B50F-78665496CD6C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C70B-5905-47F9-AE8F-D16175B371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3C9B-2A65-45EB-B50F-78665496CD6C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C70B-5905-47F9-AE8F-D16175B371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3C9B-2A65-45EB-B50F-78665496CD6C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C70B-5905-47F9-AE8F-D16175B371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3C9B-2A65-45EB-B50F-78665496CD6C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C70B-5905-47F9-AE8F-D16175B371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3C9B-2A65-45EB-B50F-78665496CD6C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C70B-5905-47F9-AE8F-D16175B371A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3C9B-2A65-45EB-B50F-78665496CD6C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C70B-5905-47F9-AE8F-D16175B371A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3C9B-2A65-45EB-B50F-78665496CD6C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C70B-5905-47F9-AE8F-D16175B371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3C9B-2A65-45EB-B50F-78665496CD6C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C70B-5905-47F9-AE8F-D16175B371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0B83C9B-2A65-45EB-B50F-78665496CD6C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E73C70B-5905-47F9-AE8F-D16175B371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0B83C9B-2A65-45EB-B50F-78665496CD6C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E73C70B-5905-47F9-AE8F-D16175B371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0B83C9B-2A65-45EB-B50F-78665496CD6C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E73C70B-5905-47F9-AE8F-D16175B371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Vocabulary Words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 Food 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28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Salmonella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Bacteria that live on chicken and other types of poultry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95600"/>
            <a:ext cx="4128348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99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Clostridium </a:t>
            </a:r>
            <a:r>
              <a:rPr lang="en-US" dirty="0" err="1" smtClean="0"/>
              <a:t>perfringens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Bacteria known to live in high protein foods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48000"/>
            <a:ext cx="3823181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67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Clostridium </a:t>
            </a:r>
            <a:r>
              <a:rPr lang="en-US" dirty="0" err="1" smtClean="0"/>
              <a:t>botulinum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bacteria that can live with out oxygen</a:t>
            </a:r>
          </a:p>
          <a:p>
            <a:r>
              <a:rPr lang="en-US" dirty="0" smtClean="0"/>
              <a:t>Found in canned goods and causes them to bulge or dent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29000"/>
            <a:ext cx="3585882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35063"/>
            <a:ext cx="243165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3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Staphylococcus </a:t>
            </a:r>
            <a:r>
              <a:rPr lang="en-US" dirty="0" err="1" smtClean="0"/>
              <a:t>aureus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Bacteria that can live on the skin or hands</a:t>
            </a:r>
          </a:p>
          <a:p>
            <a:r>
              <a:rPr lang="en-US" dirty="0" smtClean="0"/>
              <a:t>Can get into food if you forget to wash your hands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3200400" cy="394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2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Cocci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 round shaped bacteria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3600"/>
            <a:ext cx="3767607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65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Listeria </a:t>
            </a:r>
            <a:r>
              <a:rPr lang="en-US" dirty="0" err="1" smtClean="0"/>
              <a:t>monocytogenes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Bacteria that can grow in the </a:t>
            </a:r>
            <a:r>
              <a:rPr lang="en-US" dirty="0" err="1" smtClean="0"/>
              <a:t>refigerator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17336"/>
            <a:ext cx="3474188" cy="398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94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Pasteuization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Heating a food to a high temperature at a short time to kill bacteria</a:t>
            </a:r>
          </a:p>
          <a:p>
            <a:endParaRPr lang="en-US" dirty="0"/>
          </a:p>
          <a:p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33800"/>
            <a:ext cx="203657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81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1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Microorganism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Tiny single celled organism that can only be seen with the microscope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Example: yeast, bacteria, mold, viruses and parasites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24050"/>
            <a:ext cx="44069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94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Harmful microorganism that can make people sick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24200"/>
            <a:ext cx="4734911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24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52600"/>
            <a:ext cx="6196405" cy="3970469"/>
          </a:xfrm>
        </p:spPr>
        <p:txBody>
          <a:bodyPr/>
          <a:lstStyle/>
          <a:p>
            <a:r>
              <a:rPr lang="en-US" dirty="0" smtClean="0"/>
              <a:t>Microorganism that can be either harmful or helpful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7000"/>
            <a:ext cx="5259029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33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Microorganism that allow bread to rise but can cause other foods to spoil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0"/>
            <a:ext cx="4267200" cy="284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87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Microorganisms that cause fuzzy growths on cheese and bread</a:t>
            </a:r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3505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979" y="3200400"/>
            <a:ext cx="2782942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15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Smallest living organism.  </a:t>
            </a:r>
            <a:endParaRPr lang="en-US" dirty="0"/>
          </a:p>
          <a:p>
            <a:pPr lvl="1"/>
            <a:r>
              <a:rPr lang="en-US" dirty="0" smtClean="0"/>
              <a:t>Example: Hepatitis A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71" y="25908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28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Tiny, microscopic animals such as amoebas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57400"/>
            <a:ext cx="3868421" cy="381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34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Food-born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Sickness caused by ingesting pathogens in food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76600"/>
            <a:ext cx="628740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69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81</TotalTime>
  <Words>190</Words>
  <Application>Microsoft Office PowerPoint</Application>
  <PresentationFormat>On-screen Show (4:3)</PresentationFormat>
  <Paragraphs>39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Pushpin</vt:lpstr>
      <vt:lpstr>Vocabulary Words</vt:lpstr>
      <vt:lpstr>Microorganism</vt:lpstr>
      <vt:lpstr>Pathogen</vt:lpstr>
      <vt:lpstr>Bacteria</vt:lpstr>
      <vt:lpstr>Yeast</vt:lpstr>
      <vt:lpstr>Molds</vt:lpstr>
      <vt:lpstr>Viruses</vt:lpstr>
      <vt:lpstr>Parasites</vt:lpstr>
      <vt:lpstr>Food-born illness</vt:lpstr>
      <vt:lpstr>Salmonella</vt:lpstr>
      <vt:lpstr>Clostridium perfringens</vt:lpstr>
      <vt:lpstr>Clostridium botulinum</vt:lpstr>
      <vt:lpstr>Staphylococcus aureus</vt:lpstr>
      <vt:lpstr>Cocci</vt:lpstr>
      <vt:lpstr>Listeria monocytogenes</vt:lpstr>
      <vt:lpstr>Pasteuization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Words</dc:title>
  <dc:creator>Tanya M. Epting</dc:creator>
  <cp:lastModifiedBy>Tanya M. Epting</cp:lastModifiedBy>
  <cp:revision>6</cp:revision>
  <dcterms:created xsi:type="dcterms:W3CDTF">2013-10-17T19:58:35Z</dcterms:created>
  <dcterms:modified xsi:type="dcterms:W3CDTF">2014-01-29T17:20:23Z</dcterms:modified>
</cp:coreProperties>
</file>